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405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0E8A71-5647-6044-8D98-08FB3C4EBF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9E9F0F5-B08C-1E4B-A064-530759C670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ED3F0C6-1C17-3944-89D0-033175B6E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9770-3BCF-3A44-A240-567BFD4229A8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240FA04-A5DF-9E47-8C9C-582F799D2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92C1998-C680-424C-B903-14AAB63DC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DF358-597E-9A4A-B059-79FBEACF0F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4282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052BF2-A80C-544B-8B5F-667518F7C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C9E3078-C788-214F-816B-2AAF382ED4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2ABC277-2832-5D4B-A9F1-CD2DA6C4C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9770-3BCF-3A44-A240-567BFD4229A8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E763322-0097-5B4F-8C23-5E3C7B076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084003C-3F86-114B-B2F1-1FBC6432A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DF358-597E-9A4A-B059-79FBEACF0F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546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5B81344-4450-9A4C-8D34-37526A6002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2F3F4FF-8AEE-AF48-A424-5BA82B8F31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4B1A19E-F7BA-0D4B-A5E3-20D38D0FD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9770-3BCF-3A44-A240-567BFD4229A8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D740FAC-C3AC-764E-BF81-3F899E655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3DB26-B3AC-B340-83A7-310A92BAB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DF358-597E-9A4A-B059-79FBEACF0F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984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0E0A04-85A5-D346-9E87-FFD6193DB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17C1BD-1704-7F44-9614-98F328B64A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0DFDD4-7B6F-6047-9D87-D5BB679DB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9770-3BCF-3A44-A240-567BFD4229A8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EAC2B3-586C-8C41-B97F-FA041F67E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D0839F6-91D2-FA4F-88C4-387C79CB7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DF358-597E-9A4A-B059-79FBEACF0F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4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274293-FF03-C64A-A132-15B7FCE55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8BD1AE5-11AF-6648-8D9B-C97EDFE96A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C466F76-D4F7-664A-BCE7-E8C16D4E8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9770-3BCF-3A44-A240-567BFD4229A8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87BD3FF-D5D7-444F-A062-5B689CBD3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B777235-5AC1-1B4F-B493-5039AC7C7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DF358-597E-9A4A-B059-79FBEACF0F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0422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501F3A-474B-F647-A1B3-CCC600380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A8D96FF-B1C9-2046-99F4-FB44609DCD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3AEC9E-05E6-DE42-A351-8060524B86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C31CC63-42F8-8646-95D8-64A691E02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9770-3BCF-3A44-A240-567BFD4229A8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88A6409-83AD-4546-8BEF-183488093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DF27D25-98CC-B846-88FB-90FD971B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DF358-597E-9A4A-B059-79FBEACF0F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8643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56907B-13C0-9F45-9AB2-522D212C5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B57F33F-7498-0342-854B-E687BA11C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D1E9C60-776F-A04E-8E0C-77D22EA81E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9A94DC3-728D-5A44-98C2-E85C9C6DC6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48508A2-C831-A141-93C9-515115085B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4C09A67-F46F-0543-A19A-8C4DE1F1E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9770-3BCF-3A44-A240-567BFD4229A8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9A0CCF8-E0EF-CB48-94E4-A35381804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12465F7-0AAE-184A-9E95-8E5A09CDF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DF358-597E-9A4A-B059-79FBEACF0F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553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2A3B90-B661-D744-A440-E41DF6A06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1D731B1-4485-A44D-A9BF-5096A0C82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9770-3BCF-3A44-A240-567BFD4229A8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EF448C0-10E6-314C-AC4F-D736DA688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348C6C7-157C-754E-B7E2-23642F5FE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DF358-597E-9A4A-B059-79FBEACF0F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662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13B616B-749F-6247-9E7E-74FBD6EF2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9770-3BCF-3A44-A240-567BFD4229A8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0CB5421-E916-F84C-ADD3-EC9A97D1F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E21EC51-8B75-8E48-921B-511F3C85B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DF358-597E-9A4A-B059-79FBEACF0F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977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7139B6-B446-CA45-922B-284835478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EF729-8F65-1649-833B-9C44EDE20B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60A7631-7C9B-B148-8B6C-682CCC24F8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B841533-AED7-ED41-8CE9-1C23B1D07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9770-3BCF-3A44-A240-567BFD4229A8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0F97413-05CE-3E40-87F1-0C5E98C6C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9532841-5909-9746-86F6-537ABF4D2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DF358-597E-9A4A-B059-79FBEACF0F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9967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ECB949-3816-FE42-92CC-8BE8BCEFB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2CD838E-1008-2B46-AC96-108C016DB0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830CD4A-C776-2547-BF7C-E638F00976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D9D7A39-28E5-3E45-83C9-E0C0B538F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9770-3BCF-3A44-A240-567BFD4229A8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6F4F693-C6A1-5846-AAC6-BF187012A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161BB37-027C-6741-BE3E-0D48ACACE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DF358-597E-9A4A-B059-79FBEACF0F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402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E91FEC9-22C2-8043-8B2A-672C969CC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CED259F-8BEE-9243-9521-37D490260A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BBE3E1E-0562-B640-9830-00F10CC337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E9770-3BCF-3A44-A240-567BFD4229A8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F67BD4-63D5-0540-900C-AB32D68487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CA52639-B3B7-AB41-9413-8D165E1344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DF358-597E-9A4A-B059-79FBEACF0F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701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0CE8B299-A5D9-4272-9348-D6304A8581E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074" y="720362"/>
            <a:ext cx="3383700" cy="191756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6C3651F2-74E1-4790-AE02-FB5F4419CA4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936" y="727013"/>
            <a:ext cx="2374359" cy="1910911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82929D2B-675A-424E-AC94-6D05E15A3D13}"/>
              </a:ext>
            </a:extLst>
          </p:cNvPr>
          <p:cNvSpPr txBox="1"/>
          <p:nvPr/>
        </p:nvSpPr>
        <p:spPr>
          <a:xfrm>
            <a:off x="4525285" y="823498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HAP-1: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53911E8-CBBA-E24F-8832-17D9B1B030C3}"/>
              </a:ext>
            </a:extLst>
          </p:cNvPr>
          <p:cNvSpPr txBox="1"/>
          <p:nvPr/>
        </p:nvSpPr>
        <p:spPr>
          <a:xfrm rot="18162666">
            <a:off x="5120152" y="817731"/>
            <a:ext cx="3658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WT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2F4F215-4A45-7D4D-9BCB-52DA37C2B967}"/>
              </a:ext>
            </a:extLst>
          </p:cNvPr>
          <p:cNvSpPr txBox="1"/>
          <p:nvPr/>
        </p:nvSpPr>
        <p:spPr>
          <a:xfrm rot="18162666">
            <a:off x="5293267" y="700388"/>
            <a:ext cx="6447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F14R#C1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CF06FAC-D678-0B4E-AD3C-4A3783E20048}"/>
              </a:ext>
            </a:extLst>
          </p:cNvPr>
          <p:cNvSpPr txBox="1"/>
          <p:nvPr/>
        </p:nvSpPr>
        <p:spPr>
          <a:xfrm rot="18162666">
            <a:off x="5553591" y="718596"/>
            <a:ext cx="6014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CXR#A1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FD086CC-E73A-0749-AF5D-FB959071734A}"/>
              </a:ext>
            </a:extLst>
          </p:cNvPr>
          <p:cNvSpPr txBox="1"/>
          <p:nvPr/>
        </p:nvSpPr>
        <p:spPr>
          <a:xfrm rot="18162666">
            <a:off x="5819250" y="718596"/>
            <a:ext cx="6014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CXR#A6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406A7CC-40E2-4641-9376-1445D89CCFB9}"/>
              </a:ext>
            </a:extLst>
          </p:cNvPr>
          <p:cNvSpPr/>
          <p:nvPr/>
        </p:nvSpPr>
        <p:spPr>
          <a:xfrm>
            <a:off x="4794069" y="720363"/>
            <a:ext cx="1396338" cy="191756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F882755-A1AB-2446-AED0-15119D7F53BE}"/>
              </a:ext>
            </a:extLst>
          </p:cNvPr>
          <p:cNvSpPr/>
          <p:nvPr/>
        </p:nvSpPr>
        <p:spPr>
          <a:xfrm>
            <a:off x="1675392" y="702830"/>
            <a:ext cx="1396338" cy="191756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6DF19FBE-FDC1-2049-BB77-B31EE5DB4EF1}"/>
              </a:ext>
            </a:extLst>
          </p:cNvPr>
          <p:cNvSpPr txBox="1"/>
          <p:nvPr/>
        </p:nvSpPr>
        <p:spPr>
          <a:xfrm>
            <a:off x="176159" y="6382871"/>
            <a:ext cx="3670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Figure 2-supplement 2-source data 1</a:t>
            </a:r>
          </a:p>
        </p:txBody>
      </p:sp>
    </p:spTree>
    <p:extLst>
      <p:ext uri="{BB962C8B-B14F-4D97-AF65-F5344CB8AC3E}">
        <p14:creationId xmlns:p14="http://schemas.microsoft.com/office/powerpoint/2010/main" val="20859594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Macintosh PowerPoint</Application>
  <PresentationFormat>Grand écran</PresentationFormat>
  <Paragraphs>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Dennis Gomez</dc:creator>
  <cp:lastModifiedBy>Dennis Gomez</cp:lastModifiedBy>
  <cp:revision>1</cp:revision>
  <dcterms:created xsi:type="dcterms:W3CDTF">2021-06-08T10:04:46Z</dcterms:created>
  <dcterms:modified xsi:type="dcterms:W3CDTF">2021-06-08T10:05:12Z</dcterms:modified>
</cp:coreProperties>
</file>